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62" r:id="rId6"/>
    <p:sldId id="259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DE9"/>
    <a:srgbClr val="082AB4"/>
    <a:srgbClr val="011B7A"/>
    <a:srgbClr val="FF6D28"/>
    <a:srgbClr val="F996DF"/>
    <a:srgbClr val="FF6EC9"/>
    <a:srgbClr val="F1E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50"/>
    <p:restoredTop sz="94674"/>
  </p:normalViewPr>
  <p:slideViewPr>
    <p:cSldViewPr snapToGrid="0" snapToObjects="1" showGuides="1">
      <p:cViewPr>
        <p:scale>
          <a:sx n="135" d="100"/>
          <a:sy n="135" d="100"/>
        </p:scale>
        <p:origin x="160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A5787-8759-114E-A69C-B8BCCE766E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3B4D3-C405-F646-9C03-8604B40E1A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4D660-C869-AE4C-B648-CB6A15123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8A49D-563B-DD4D-8BA4-36D3B1BF2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D181C-AB50-0A4D-A46E-BC2CE01B3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312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551D6-769C-0C42-B7B3-143B011AD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21EAB-4666-0E45-92DE-D47FFDB06E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A46A9-B1C2-C044-9D56-622A40621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1EFB72-72D8-874E-904C-111A3B286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5AEC7-A386-2E44-B8AC-CD82D01E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097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20D729-CAD0-7945-AB47-CFBBAF425D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E13DC2-AA8A-7B41-9492-520F7D6C67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1FBCA-0B13-5248-8670-6E8AE4A30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D568B-6E1D-F545-A0E7-3334507F9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09A3A-DDAB-314F-B3A4-05781F48F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023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77F30-C5D5-9847-AC36-BFEEC2020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8169F-52AC-3D4E-B2FB-A6D839FCAE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BFA6A-F288-054E-A06E-A4E3610B8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E8E0E-33AF-6545-92EA-9841DC85F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AE6FA-948B-374D-A416-D980B6451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3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7FBD7-BF06-E24B-B6B6-913D63BF7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22E6E-FDB9-DF48-A972-94B68AE0E3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4E1165-03B3-9140-A6BC-866B47924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E1E8B-DD7A-CE4A-AE92-E303E1BA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0DD27-AB69-3E40-B7E2-CD5C8185C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17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6C720-A85F-F649-A55E-436F686B5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04A06-D29E-8A4F-98DA-621A966CD9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E9FECE-3A34-344E-9ABF-42C31878F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C8B519-6A43-7A40-B63A-AEC9B3CF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AA9F46-664E-004C-B747-DD91B4A8E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34ACF-5EAD-8640-9F5A-A8B73C70B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09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F2AF4-DAAE-0645-96BA-5AA81C8D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C71F0E-AB0A-AD47-9257-14F458C9AA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2C1812-1F86-B14F-8A68-54C4AFA50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BC9B9-99DB-2740-890E-33FED57430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A47953-16D5-CD4F-A3A4-29B0252918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1049D3-79AD-C24D-AC8B-DB4D58365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A6994A-4D6A-554B-810B-ECE0E71B2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9B5E7C-2E5F-E34B-9973-361474A9B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40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06D89-5B6A-7943-8ADE-9EBF7174B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A94AB0-6EF1-1B46-BAFE-6F108A238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C5FAA6-1191-F640-9245-895E9EDA7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4A259C-BB8E-C44A-AF9F-53AE3990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25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8EF0B5D-E493-164C-9DB8-5E02DF7E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CE5738-586C-5B4B-AAA1-161EF04C0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A02CA4-A94F-4E40-B910-92936BB72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857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BDE80-3512-9945-A0B1-D991B98DA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3D3B3-0A1E-D440-AA76-3E98AB4AF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4E5D66-3EBF-6C4F-A369-6B06A45EFE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F3D5C1-82A0-074F-98F6-943C91CFE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2C6B4-0D42-F845-9602-8620EE42F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4FE86F-1DDA-2944-80A4-0EAB8B30F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954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CD6B8-FD01-FE4D-B7D2-F8A3517C8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C570E3-8F57-1542-8791-D3B025B5A3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7FC1A5-2F71-F34A-A1D9-66E4611E3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B8B49-9F03-EC4A-9453-D4FD6698C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6AFCF-9B8C-2C4C-8139-84A1686FD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177E93-08CC-124A-BB59-7F095B515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00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4E926E-79BB-454A-8E96-2E9D82D1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3A682E-CF9D-2C40-95FE-7E8DA1F29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AABE4-437D-CA48-AB27-00CE63C8D9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B01C1-3A62-9948-8CE0-B0EACC224AB1}" type="datetimeFigureOut">
              <a:rPr lang="en-US" smtClean="0"/>
              <a:t>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0C38D-3422-C14E-A0AA-40BB63D637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06B17-9A40-2B41-957B-CFB929793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9C917-B976-044D-B20F-DD08604DB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13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9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0ECDBD-9FC3-D342-B2DD-4F9F126B8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424" y="2378342"/>
            <a:ext cx="3131152" cy="26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845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D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07ECAC2-DF63-4A41-864C-22AAFFC3B8E5}"/>
              </a:ext>
            </a:extLst>
          </p:cNvPr>
          <p:cNvSpPr txBox="1"/>
          <p:nvPr/>
        </p:nvSpPr>
        <p:spPr>
          <a:xfrm>
            <a:off x="7594334" y="4225491"/>
            <a:ext cx="2714323" cy="1101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chemeClr val="bg1"/>
                </a:solidFill>
                <a:latin typeface="Gochi Hand" pitchFamily="2" charset="77"/>
              </a:rPr>
              <a:t>Caso </a:t>
            </a:r>
            <a:r>
              <a:rPr lang="en-US" sz="2200" dirty="0" err="1">
                <a:solidFill>
                  <a:schemeClr val="bg1"/>
                </a:solidFill>
                <a:latin typeface="Gochi Hand" pitchFamily="2" charset="77"/>
              </a:rPr>
              <a:t>tenha</a:t>
            </a:r>
            <a:r>
              <a:rPr lang="en-US" sz="2200" dirty="0">
                <a:solidFill>
                  <a:schemeClr val="bg1"/>
                </a:solidFill>
                <a:latin typeface="Gochi Hand" pitchFamily="2" charset="77"/>
              </a:rPr>
              <a:t> um </a:t>
            </a:r>
            <a:r>
              <a:rPr lang="en-US" sz="2200" dirty="0" err="1">
                <a:solidFill>
                  <a:schemeClr val="bg1"/>
                </a:solidFill>
                <a:latin typeface="Gochi Hand" pitchFamily="2" charset="77"/>
              </a:rPr>
              <a:t>destaque</a:t>
            </a:r>
            <a:r>
              <a:rPr lang="en-US" sz="2200" dirty="0">
                <a:solidFill>
                  <a:schemeClr val="bg1"/>
                </a:solidFill>
                <a:latin typeface="Gochi Hand" pitchFamily="2" charset="77"/>
              </a:rPr>
              <a:t> de </a:t>
            </a:r>
            <a:r>
              <a:rPr lang="en-US" sz="2200" dirty="0" err="1">
                <a:solidFill>
                  <a:schemeClr val="bg1"/>
                </a:solidFill>
                <a:latin typeface="Gochi Hand" pitchFamily="2" charset="77"/>
              </a:rPr>
              <a:t>texto</a:t>
            </a:r>
            <a:r>
              <a:rPr lang="en-US" sz="2200" dirty="0">
                <a:solidFill>
                  <a:schemeClr val="bg1"/>
                </a:solidFill>
                <a:latin typeface="Gochi Hand" pitchFamily="2" charset="77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Gochi Hand" pitchFamily="2" charset="77"/>
              </a:rPr>
              <a:t>insira</a:t>
            </a:r>
            <a:r>
              <a:rPr lang="en-US" sz="2200" dirty="0">
                <a:solidFill>
                  <a:schemeClr val="bg1"/>
                </a:solidFill>
                <a:latin typeface="Gochi Hand" pitchFamily="2" charset="77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Gochi Hand" pitchFamily="2" charset="77"/>
              </a:rPr>
              <a:t>aqui</a:t>
            </a:r>
            <a:endParaRPr lang="en-US" sz="2200" dirty="0">
              <a:solidFill>
                <a:schemeClr val="bg1"/>
              </a:solidFill>
              <a:latin typeface="Gochi Hand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EB8F60-37D7-5E4D-8C1F-D2D259FC369B}"/>
              </a:ext>
            </a:extLst>
          </p:cNvPr>
          <p:cNvSpPr txBox="1"/>
          <p:nvPr/>
        </p:nvSpPr>
        <p:spPr>
          <a:xfrm>
            <a:off x="2030933" y="1655545"/>
            <a:ext cx="6102416" cy="3972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0"/>
              </a:lnSpc>
            </a:pPr>
            <a:r>
              <a:rPr lang="en-US" sz="11500" spc="300" dirty="0">
                <a:solidFill>
                  <a:srgbClr val="F996DF"/>
                </a:solidFill>
                <a:latin typeface="Zuume Soft ExtraBold" pitchFamily="2" charset="77"/>
              </a:rPr>
              <a:t>INSIRA SUA CHAMADA DE TEXTO AQUI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787725-16AE-C945-9F8D-067DD038E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4839" y="2714323"/>
            <a:ext cx="4634580" cy="136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75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ED14AC0-1BBD-D44D-B8F4-4F7FFFF7F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3"/>
            <a:ext cx="12355629" cy="68538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630167B-FCEB-1D4B-9FA4-FDA518729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906" y="2955557"/>
            <a:ext cx="4793381" cy="12544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A432195-791C-FC44-81CB-2A50D9835FDA}"/>
              </a:ext>
            </a:extLst>
          </p:cNvPr>
          <p:cNvSpPr txBox="1"/>
          <p:nvPr/>
        </p:nvSpPr>
        <p:spPr>
          <a:xfrm>
            <a:off x="1318664" y="1761423"/>
            <a:ext cx="6102416" cy="3972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0000"/>
              </a:lnSpc>
            </a:pPr>
            <a:r>
              <a:rPr lang="en-US" sz="11500" spc="300" dirty="0">
                <a:solidFill>
                  <a:srgbClr val="011B7A"/>
                </a:solidFill>
                <a:latin typeface="Zuume Soft ExtraBold" pitchFamily="2" charset="77"/>
              </a:rPr>
              <a:t>INSIRA SUA CHAMADA DE TEXTO AQUI</a:t>
            </a:r>
          </a:p>
        </p:txBody>
      </p:sp>
    </p:spTree>
    <p:extLst>
      <p:ext uri="{BB962C8B-B14F-4D97-AF65-F5344CB8AC3E}">
        <p14:creationId xmlns:p14="http://schemas.microsoft.com/office/powerpoint/2010/main" val="11897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E5CE47D-F59C-C14F-9F68-632F7FB0A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82" y="2777061"/>
            <a:ext cx="2019474" cy="34890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D6FCF9-F91F-864B-9876-19AD1AB5B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1494" y="4937760"/>
            <a:ext cx="2019474" cy="27335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B434F42-1818-FF4F-B5BE-C4C8C3DABBE6}"/>
              </a:ext>
            </a:extLst>
          </p:cNvPr>
          <p:cNvSpPr txBox="1"/>
          <p:nvPr/>
        </p:nvSpPr>
        <p:spPr>
          <a:xfrm>
            <a:off x="1491919" y="1330990"/>
            <a:ext cx="4976258" cy="319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en-US" sz="9000" spc="300" dirty="0">
                <a:solidFill>
                  <a:srgbClr val="FF6D28"/>
                </a:solidFill>
                <a:latin typeface="Zuume Soft ExtraBold" pitchFamily="2" charset="77"/>
              </a:rPr>
              <a:t>INSIRA SUA CHAMADA DE TEXTO AQUI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3FF985-A0B9-2E49-B8C9-1E3C2BB9500C}"/>
              </a:ext>
            </a:extLst>
          </p:cNvPr>
          <p:cNvSpPr txBox="1"/>
          <p:nvPr/>
        </p:nvSpPr>
        <p:spPr>
          <a:xfrm>
            <a:off x="5890662" y="3429000"/>
            <a:ext cx="4100361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b="1" dirty="0">
                <a:solidFill>
                  <a:srgbClr val="F996DF"/>
                </a:solidFill>
                <a:latin typeface="Montserrat" pitchFamily="2" charset="77"/>
              </a:rPr>
              <a:t>CASO TENHA UM SUBTÍTULO, INSIRA AQUI</a:t>
            </a:r>
            <a:r>
              <a:rPr lang="en-US" sz="2200" dirty="0">
                <a:solidFill>
                  <a:srgbClr val="F996DF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836BF3-037A-F846-B0AA-CCD62987088A}"/>
              </a:ext>
            </a:extLst>
          </p:cNvPr>
          <p:cNvSpPr txBox="1"/>
          <p:nvPr/>
        </p:nvSpPr>
        <p:spPr>
          <a:xfrm>
            <a:off x="5890662" y="4238746"/>
            <a:ext cx="4312116" cy="1611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dirty="0" err="1">
                <a:latin typeface="Montserrat" pitchFamily="2" charset="77"/>
              </a:rPr>
              <a:t>Texto</a:t>
            </a:r>
            <a:r>
              <a:rPr lang="en-US" sz="1400" dirty="0">
                <a:latin typeface="Montserrat" pitchFamily="2" charset="77"/>
              </a:rPr>
              <a:t> de </a:t>
            </a:r>
            <a:r>
              <a:rPr lang="en-US" sz="1400" dirty="0" err="1">
                <a:latin typeface="Montserrat" pitchFamily="2" charset="77"/>
              </a:rPr>
              <a:t>apoio</a:t>
            </a:r>
            <a:r>
              <a:rPr lang="en-US" sz="1400" dirty="0">
                <a:latin typeface="Montserrat" pitchFamily="2" charset="77"/>
              </a:rPr>
              <a:t>.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labore</a:t>
            </a:r>
            <a:r>
              <a:rPr lang="en-US" sz="1400" dirty="0">
                <a:latin typeface="Montserrat" pitchFamily="2" charset="77"/>
              </a:rPr>
              <a:t>. </a:t>
            </a:r>
            <a:r>
              <a:rPr lang="en-US" sz="1400" b="1" dirty="0">
                <a:latin typeface="Montserrat" pitchFamily="2" charset="77"/>
              </a:rPr>
              <a:t>Lorem ipsum dolor sit </a:t>
            </a:r>
            <a:r>
              <a:rPr lang="en-US" sz="1400" b="1" dirty="0" err="1">
                <a:latin typeface="Montserrat" pitchFamily="2" charset="77"/>
              </a:rPr>
              <a:t>amet</a:t>
            </a:r>
            <a:r>
              <a:rPr lang="en-US" sz="1400" b="1" dirty="0">
                <a:latin typeface="Montserrat" pitchFamily="2" charset="77"/>
              </a:rPr>
              <a:t>, magna lorem</a:t>
            </a:r>
            <a:r>
              <a:rPr lang="en-US" sz="1400" dirty="0">
                <a:latin typeface="Montserrat" pitchFamily="2" charset="77"/>
              </a:rPr>
              <a:t>.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ut.</a:t>
            </a:r>
            <a:endParaRPr lang="en-US" sz="1400" dirty="0">
              <a:latin typeface="Montserrat" pitchFamily="2" charset="77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B4F3D5-CDA2-E74C-A08A-ECCFE71A6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7881" y="-1275553"/>
            <a:ext cx="36322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47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AE2D47F-2310-D94E-B140-AB03B7533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" y="0"/>
            <a:ext cx="12363062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EB80DC-8E73-0B4C-BC1A-720A4388B289}"/>
              </a:ext>
            </a:extLst>
          </p:cNvPr>
          <p:cNvSpPr/>
          <p:nvPr/>
        </p:nvSpPr>
        <p:spPr>
          <a:xfrm>
            <a:off x="6549657" y="0"/>
            <a:ext cx="581647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412D78-552D-CA4B-ABD9-575D8B2A6B3A}"/>
              </a:ext>
            </a:extLst>
          </p:cNvPr>
          <p:cNvSpPr txBox="1"/>
          <p:nvPr/>
        </p:nvSpPr>
        <p:spPr>
          <a:xfrm>
            <a:off x="7650475" y="1473528"/>
            <a:ext cx="3614842" cy="2040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6000" spc="300" dirty="0">
                <a:solidFill>
                  <a:srgbClr val="011B7A"/>
                </a:solidFill>
                <a:latin typeface="Zuume Soft ExtraBold" pitchFamily="2" charset="77"/>
              </a:rPr>
              <a:t>INSIRA SUA CHAMADA DE TEXTO AQUI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D0354C-EF66-1D40-84E0-79B8460A038A}"/>
              </a:ext>
            </a:extLst>
          </p:cNvPr>
          <p:cNvSpPr txBox="1"/>
          <p:nvPr/>
        </p:nvSpPr>
        <p:spPr>
          <a:xfrm>
            <a:off x="7650474" y="4244043"/>
            <a:ext cx="3896484" cy="1608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300" dirty="0" err="1">
                <a:latin typeface="Montserrat" pitchFamily="2" charset="77"/>
              </a:rPr>
              <a:t>Texto</a:t>
            </a:r>
            <a:r>
              <a:rPr lang="en-US" sz="1300" dirty="0">
                <a:latin typeface="Montserrat" pitchFamily="2" charset="77"/>
              </a:rPr>
              <a:t> de </a:t>
            </a:r>
            <a:r>
              <a:rPr lang="en-US" sz="1300" dirty="0" err="1">
                <a:latin typeface="Montserrat" pitchFamily="2" charset="77"/>
              </a:rPr>
              <a:t>apoio</a:t>
            </a:r>
            <a:r>
              <a:rPr lang="en-US" sz="1300" dirty="0">
                <a:latin typeface="Montserrat" pitchFamily="2" charset="77"/>
              </a:rPr>
              <a:t>. Lorem ipsum dolor sit </a:t>
            </a:r>
            <a:r>
              <a:rPr lang="en-US" sz="1300" dirty="0" err="1">
                <a:latin typeface="Montserrat" pitchFamily="2" charset="77"/>
              </a:rPr>
              <a:t>amet</a:t>
            </a:r>
            <a:r>
              <a:rPr lang="en-US" sz="1300" dirty="0">
                <a:latin typeface="Montserrat" pitchFamily="2" charset="77"/>
              </a:rPr>
              <a:t>, </a:t>
            </a:r>
            <a:r>
              <a:rPr lang="en-US" sz="1300" dirty="0" err="1">
                <a:latin typeface="Montserrat" pitchFamily="2" charset="77"/>
              </a:rPr>
              <a:t>consectetur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adipisicing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elit</a:t>
            </a:r>
            <a:r>
              <a:rPr lang="en-US" sz="1300" dirty="0">
                <a:latin typeface="Montserrat" pitchFamily="2" charset="77"/>
              </a:rPr>
              <a:t>, sed do </a:t>
            </a:r>
            <a:r>
              <a:rPr lang="en-US" sz="1300" dirty="0" err="1">
                <a:latin typeface="Montserrat" pitchFamily="2" charset="77"/>
              </a:rPr>
              <a:t>eiusmod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tempor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incididunt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ut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labore</a:t>
            </a:r>
            <a:r>
              <a:rPr lang="en-US" sz="1300" dirty="0">
                <a:latin typeface="Montserrat" pitchFamily="2" charset="77"/>
              </a:rPr>
              <a:t>. </a:t>
            </a:r>
            <a:r>
              <a:rPr lang="en-US" sz="1300" b="1" dirty="0">
                <a:latin typeface="Montserrat" pitchFamily="2" charset="77"/>
              </a:rPr>
              <a:t>Lorem ipsum dolor sit </a:t>
            </a:r>
            <a:r>
              <a:rPr lang="en-US" sz="1300" b="1" dirty="0" err="1">
                <a:latin typeface="Montserrat" pitchFamily="2" charset="77"/>
              </a:rPr>
              <a:t>amet</a:t>
            </a:r>
            <a:r>
              <a:rPr lang="en-US" sz="1300" b="1" dirty="0">
                <a:latin typeface="Montserrat" pitchFamily="2" charset="77"/>
              </a:rPr>
              <a:t>, magna lorem</a:t>
            </a:r>
            <a:r>
              <a:rPr lang="en-US" sz="1300" dirty="0">
                <a:latin typeface="Montserrat" pitchFamily="2" charset="77"/>
              </a:rPr>
              <a:t>. Lorem ipsum dolor sit </a:t>
            </a:r>
            <a:r>
              <a:rPr lang="en-US" sz="1300" dirty="0" err="1">
                <a:latin typeface="Montserrat" pitchFamily="2" charset="77"/>
              </a:rPr>
              <a:t>amet</a:t>
            </a:r>
            <a:r>
              <a:rPr lang="en-US" sz="1300" dirty="0">
                <a:latin typeface="Montserrat" pitchFamily="2" charset="77"/>
              </a:rPr>
              <a:t>, </a:t>
            </a:r>
            <a:r>
              <a:rPr lang="en-US" sz="1300" dirty="0" err="1">
                <a:latin typeface="Montserrat" pitchFamily="2" charset="77"/>
              </a:rPr>
              <a:t>consectetur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adipisicing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elit</a:t>
            </a:r>
            <a:r>
              <a:rPr lang="en-US" sz="1300" dirty="0">
                <a:latin typeface="Montserrat" pitchFamily="2" charset="77"/>
              </a:rPr>
              <a:t>, sed do </a:t>
            </a:r>
            <a:r>
              <a:rPr lang="en-US" sz="1300" dirty="0" err="1">
                <a:latin typeface="Montserrat" pitchFamily="2" charset="77"/>
              </a:rPr>
              <a:t>eiusmod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tempor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incididunt</a:t>
            </a:r>
            <a:r>
              <a:rPr lang="en-US" sz="1300" dirty="0">
                <a:latin typeface="Montserrat" pitchFamily="2" charset="77"/>
              </a:rPr>
              <a:t> </a:t>
            </a:r>
            <a:r>
              <a:rPr lang="en-US" sz="1300" dirty="0" err="1">
                <a:latin typeface="Montserrat" pitchFamily="2" charset="77"/>
              </a:rPr>
              <a:t>ut.</a:t>
            </a:r>
            <a:endParaRPr lang="en-US" sz="1300" dirty="0">
              <a:latin typeface="Montserrat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AA1C61A-B46D-884F-8915-4E2D8A7B53B0}"/>
              </a:ext>
            </a:extLst>
          </p:cNvPr>
          <p:cNvSpPr txBox="1"/>
          <p:nvPr/>
        </p:nvSpPr>
        <p:spPr>
          <a:xfrm>
            <a:off x="7650473" y="3454212"/>
            <a:ext cx="320834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dirty="0">
                <a:solidFill>
                  <a:srgbClr val="85DDE9"/>
                </a:solidFill>
                <a:latin typeface="Gochi Hand" pitchFamily="2" charset="77"/>
              </a:rPr>
              <a:t>Caso </a:t>
            </a:r>
            <a:r>
              <a:rPr lang="en-US" sz="2200" dirty="0" err="1">
                <a:solidFill>
                  <a:srgbClr val="85DDE9"/>
                </a:solidFill>
                <a:latin typeface="Gochi Hand" pitchFamily="2" charset="77"/>
              </a:rPr>
              <a:t>tenha</a:t>
            </a:r>
            <a:r>
              <a:rPr lang="en-US" sz="2200" dirty="0">
                <a:solidFill>
                  <a:srgbClr val="85DDE9"/>
                </a:solidFill>
                <a:latin typeface="Gochi Hand" pitchFamily="2" charset="77"/>
              </a:rPr>
              <a:t> um </a:t>
            </a:r>
            <a:r>
              <a:rPr lang="en-US" sz="2200" dirty="0" err="1">
                <a:solidFill>
                  <a:srgbClr val="85DDE9"/>
                </a:solidFill>
                <a:latin typeface="Gochi Hand" pitchFamily="2" charset="77"/>
              </a:rPr>
              <a:t>destaque</a:t>
            </a:r>
            <a:r>
              <a:rPr lang="en-US" sz="2200" dirty="0">
                <a:solidFill>
                  <a:srgbClr val="85DDE9"/>
                </a:solidFill>
                <a:latin typeface="Gochi Hand" pitchFamily="2" charset="77"/>
              </a:rPr>
              <a:t> de </a:t>
            </a:r>
            <a:r>
              <a:rPr lang="en-US" sz="2200" dirty="0" err="1">
                <a:solidFill>
                  <a:srgbClr val="85DDE9"/>
                </a:solidFill>
                <a:latin typeface="Gochi Hand" pitchFamily="2" charset="77"/>
              </a:rPr>
              <a:t>texto</a:t>
            </a:r>
            <a:r>
              <a:rPr lang="en-US" sz="2200" dirty="0">
                <a:solidFill>
                  <a:srgbClr val="85DDE9"/>
                </a:solidFill>
                <a:latin typeface="Gochi Hand" pitchFamily="2" charset="77"/>
              </a:rPr>
              <a:t>, </a:t>
            </a:r>
            <a:r>
              <a:rPr lang="en-US" sz="2200" dirty="0" err="1">
                <a:solidFill>
                  <a:srgbClr val="85DDE9"/>
                </a:solidFill>
                <a:latin typeface="Gochi Hand" pitchFamily="2" charset="77"/>
              </a:rPr>
              <a:t>insira</a:t>
            </a:r>
            <a:r>
              <a:rPr lang="en-US" sz="2200" dirty="0">
                <a:solidFill>
                  <a:srgbClr val="85DDE9"/>
                </a:solidFill>
                <a:latin typeface="Gochi Hand" pitchFamily="2" charset="77"/>
              </a:rPr>
              <a:t> </a:t>
            </a:r>
            <a:r>
              <a:rPr lang="en-US" sz="2200" dirty="0" err="1">
                <a:solidFill>
                  <a:srgbClr val="85DDE9"/>
                </a:solidFill>
                <a:latin typeface="Gochi Hand" pitchFamily="2" charset="77"/>
              </a:rPr>
              <a:t>aqui</a:t>
            </a:r>
            <a:endParaRPr lang="en-US" sz="2200" dirty="0">
              <a:solidFill>
                <a:srgbClr val="85DDE9"/>
              </a:solidFill>
              <a:latin typeface="Gochi Hand" pitchFamily="2" charset="77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26487DA-49D6-F240-B9DE-809C668E9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6999" y="2032561"/>
            <a:ext cx="2422429" cy="62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268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FC02D31-6AFE-984F-8DC2-DCDA2E037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600" y="1783276"/>
            <a:ext cx="799832" cy="457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AF13CC-3B7F-444B-87AB-EA3A98565AFD}"/>
              </a:ext>
            </a:extLst>
          </p:cNvPr>
          <p:cNvSpPr txBox="1"/>
          <p:nvPr/>
        </p:nvSpPr>
        <p:spPr>
          <a:xfrm>
            <a:off x="1269600" y="1830748"/>
            <a:ext cx="177104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7500" spc="300" dirty="0">
                <a:solidFill>
                  <a:srgbClr val="011B7A"/>
                </a:solidFill>
                <a:latin typeface="Zuume Soft ExtraBold" pitchFamily="2" charset="77"/>
              </a:rPr>
              <a:t>01.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4E3544-FE9F-8A4E-AEC9-BCE8051699AD}"/>
              </a:ext>
            </a:extLst>
          </p:cNvPr>
          <p:cNvSpPr txBox="1"/>
          <p:nvPr/>
        </p:nvSpPr>
        <p:spPr>
          <a:xfrm>
            <a:off x="1145409" y="2491629"/>
            <a:ext cx="2704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FF6D28"/>
                </a:solidFill>
                <a:latin typeface="Montserrat" pitchFamily="2" charset="77"/>
              </a:rPr>
              <a:t>TÍTULO DE TÓPICO, INSIRA AQUI</a:t>
            </a:r>
            <a:r>
              <a:rPr lang="en-US" sz="2000" dirty="0">
                <a:solidFill>
                  <a:srgbClr val="FF6D28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A0A6D8-AB14-284F-B0CC-9BD1E6FCED2C}"/>
              </a:ext>
            </a:extLst>
          </p:cNvPr>
          <p:cNvSpPr txBox="1"/>
          <p:nvPr/>
        </p:nvSpPr>
        <p:spPr>
          <a:xfrm>
            <a:off x="1145408" y="3199515"/>
            <a:ext cx="2473692" cy="23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 err="1">
                <a:latin typeface="Montserrat" pitchFamily="2" charset="77"/>
              </a:rPr>
              <a:t>Texto</a:t>
            </a:r>
            <a:r>
              <a:rPr lang="en-US" sz="1200" dirty="0">
                <a:latin typeface="Montserrat" pitchFamily="2" charset="77"/>
              </a:rPr>
              <a:t> de </a:t>
            </a:r>
            <a:r>
              <a:rPr lang="en-US" sz="1200" dirty="0" err="1">
                <a:latin typeface="Montserrat" pitchFamily="2" charset="77"/>
              </a:rPr>
              <a:t>apoio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labore</a:t>
            </a:r>
            <a:r>
              <a:rPr lang="en-US" sz="1200" dirty="0">
                <a:latin typeface="Montserrat" pitchFamily="2" charset="77"/>
              </a:rPr>
              <a:t>. </a:t>
            </a:r>
            <a:r>
              <a:rPr lang="en-US" sz="1200" b="1" dirty="0">
                <a:latin typeface="Montserrat" pitchFamily="2" charset="77"/>
              </a:rPr>
              <a:t>Lorem ipsum dolor sit </a:t>
            </a:r>
            <a:r>
              <a:rPr lang="en-US" sz="1200" b="1" dirty="0" err="1">
                <a:latin typeface="Montserrat" pitchFamily="2" charset="77"/>
              </a:rPr>
              <a:t>amet</a:t>
            </a:r>
            <a:r>
              <a:rPr lang="en-US" sz="1200" b="1" dirty="0">
                <a:latin typeface="Montserrat" pitchFamily="2" charset="77"/>
              </a:rPr>
              <a:t>, magna lorem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ut.</a:t>
            </a:r>
            <a:endParaRPr lang="en-US" sz="1200" dirty="0">
              <a:latin typeface="Montserrat" pitchFamily="2" charset="77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68AAF6-9BBC-4C4F-AD0D-CC083DAF3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699" y="1783276"/>
            <a:ext cx="799832" cy="457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316E9B0-3D20-844D-8EF7-89DC35C798D3}"/>
              </a:ext>
            </a:extLst>
          </p:cNvPr>
          <p:cNvSpPr txBox="1"/>
          <p:nvPr/>
        </p:nvSpPr>
        <p:spPr>
          <a:xfrm>
            <a:off x="4888699" y="1830748"/>
            <a:ext cx="177104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7500" spc="300" dirty="0">
                <a:solidFill>
                  <a:srgbClr val="011B7A"/>
                </a:solidFill>
                <a:latin typeface="Zuume Soft ExtraBold" pitchFamily="2" charset="77"/>
              </a:rPr>
              <a:t>02.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FBC7C9-74E8-4F4D-ABB4-D630291D5AC2}"/>
              </a:ext>
            </a:extLst>
          </p:cNvPr>
          <p:cNvSpPr txBox="1"/>
          <p:nvPr/>
        </p:nvSpPr>
        <p:spPr>
          <a:xfrm>
            <a:off x="4764508" y="2491629"/>
            <a:ext cx="2704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FF6D28"/>
                </a:solidFill>
                <a:latin typeface="Montserrat" pitchFamily="2" charset="77"/>
              </a:rPr>
              <a:t>TÍTULO DE TÓPICO, INSIRA AQUI</a:t>
            </a:r>
            <a:r>
              <a:rPr lang="en-US" sz="2000" dirty="0">
                <a:solidFill>
                  <a:srgbClr val="FF6D28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97586F-D9EA-0E48-AB16-299313D4F463}"/>
              </a:ext>
            </a:extLst>
          </p:cNvPr>
          <p:cNvSpPr txBox="1"/>
          <p:nvPr/>
        </p:nvSpPr>
        <p:spPr>
          <a:xfrm>
            <a:off x="4764507" y="3199515"/>
            <a:ext cx="2473692" cy="23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 err="1">
                <a:latin typeface="Montserrat" pitchFamily="2" charset="77"/>
              </a:rPr>
              <a:t>Texto</a:t>
            </a:r>
            <a:r>
              <a:rPr lang="en-US" sz="1200" dirty="0">
                <a:latin typeface="Montserrat" pitchFamily="2" charset="77"/>
              </a:rPr>
              <a:t> de </a:t>
            </a:r>
            <a:r>
              <a:rPr lang="en-US" sz="1200" dirty="0" err="1">
                <a:latin typeface="Montserrat" pitchFamily="2" charset="77"/>
              </a:rPr>
              <a:t>apoio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labore</a:t>
            </a:r>
            <a:r>
              <a:rPr lang="en-US" sz="1200" dirty="0">
                <a:latin typeface="Montserrat" pitchFamily="2" charset="77"/>
              </a:rPr>
              <a:t>. </a:t>
            </a:r>
            <a:r>
              <a:rPr lang="en-US" sz="1200" b="1" dirty="0">
                <a:latin typeface="Montserrat" pitchFamily="2" charset="77"/>
              </a:rPr>
              <a:t>Lorem ipsum dolor sit </a:t>
            </a:r>
            <a:r>
              <a:rPr lang="en-US" sz="1200" b="1" dirty="0" err="1">
                <a:latin typeface="Montserrat" pitchFamily="2" charset="77"/>
              </a:rPr>
              <a:t>amet</a:t>
            </a:r>
            <a:r>
              <a:rPr lang="en-US" sz="1200" b="1" dirty="0">
                <a:latin typeface="Montserrat" pitchFamily="2" charset="77"/>
              </a:rPr>
              <a:t>, magna lorem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ut.</a:t>
            </a:r>
            <a:endParaRPr lang="en-US" sz="1200" dirty="0">
              <a:latin typeface="Montserrat" pitchFamily="2" charset="77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B53560B-5140-AB40-AF3E-3291EABBD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1545" y="1783276"/>
            <a:ext cx="799832" cy="4572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9EA2DA1-1F2A-3B4B-A82B-B1930D5C6137}"/>
              </a:ext>
            </a:extLst>
          </p:cNvPr>
          <p:cNvSpPr txBox="1"/>
          <p:nvPr/>
        </p:nvSpPr>
        <p:spPr>
          <a:xfrm>
            <a:off x="8411545" y="1830748"/>
            <a:ext cx="177104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sz="7500" spc="300" dirty="0">
                <a:solidFill>
                  <a:srgbClr val="011B7A"/>
                </a:solidFill>
                <a:latin typeface="Zuume Soft ExtraBold" pitchFamily="2" charset="77"/>
              </a:rPr>
              <a:t>03.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6D85FA-A584-2B46-8516-112CC84E4800}"/>
              </a:ext>
            </a:extLst>
          </p:cNvPr>
          <p:cNvSpPr txBox="1"/>
          <p:nvPr/>
        </p:nvSpPr>
        <p:spPr>
          <a:xfrm>
            <a:off x="8287354" y="2491629"/>
            <a:ext cx="2704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FF6D28"/>
                </a:solidFill>
                <a:latin typeface="Montserrat" pitchFamily="2" charset="77"/>
              </a:rPr>
              <a:t>TÍTULO DE TÓPICO, INSIRA AQUI</a:t>
            </a:r>
            <a:r>
              <a:rPr lang="en-US" sz="2000" dirty="0">
                <a:solidFill>
                  <a:srgbClr val="FF6D28"/>
                </a:solidFill>
                <a:latin typeface="Montserrat" pitchFamily="2" charset="77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453A51-CE17-D849-B83E-6BFC672C3797}"/>
              </a:ext>
            </a:extLst>
          </p:cNvPr>
          <p:cNvSpPr txBox="1"/>
          <p:nvPr/>
        </p:nvSpPr>
        <p:spPr>
          <a:xfrm>
            <a:off x="8287353" y="3199515"/>
            <a:ext cx="2473692" cy="23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 err="1">
                <a:latin typeface="Montserrat" pitchFamily="2" charset="77"/>
              </a:rPr>
              <a:t>Texto</a:t>
            </a:r>
            <a:r>
              <a:rPr lang="en-US" sz="1200" dirty="0">
                <a:latin typeface="Montserrat" pitchFamily="2" charset="77"/>
              </a:rPr>
              <a:t> de </a:t>
            </a:r>
            <a:r>
              <a:rPr lang="en-US" sz="1200" dirty="0" err="1">
                <a:latin typeface="Montserrat" pitchFamily="2" charset="77"/>
              </a:rPr>
              <a:t>apoio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labore</a:t>
            </a:r>
            <a:r>
              <a:rPr lang="en-US" sz="1200" dirty="0">
                <a:latin typeface="Montserrat" pitchFamily="2" charset="77"/>
              </a:rPr>
              <a:t>. </a:t>
            </a:r>
            <a:r>
              <a:rPr lang="en-US" sz="1200" b="1" dirty="0">
                <a:latin typeface="Montserrat" pitchFamily="2" charset="77"/>
              </a:rPr>
              <a:t>Lorem ipsum dolor sit </a:t>
            </a:r>
            <a:r>
              <a:rPr lang="en-US" sz="1200" b="1" dirty="0" err="1">
                <a:latin typeface="Montserrat" pitchFamily="2" charset="77"/>
              </a:rPr>
              <a:t>amet</a:t>
            </a:r>
            <a:r>
              <a:rPr lang="en-US" sz="1200" b="1" dirty="0">
                <a:latin typeface="Montserrat" pitchFamily="2" charset="77"/>
              </a:rPr>
              <a:t>, magna lorem</a:t>
            </a:r>
            <a:r>
              <a:rPr lang="en-US" sz="1200" dirty="0">
                <a:latin typeface="Montserrat" pitchFamily="2" charset="77"/>
              </a:rPr>
              <a:t>. Lorem ipsum dolor sit </a:t>
            </a:r>
            <a:r>
              <a:rPr lang="en-US" sz="1200" dirty="0" err="1">
                <a:latin typeface="Montserrat" pitchFamily="2" charset="77"/>
              </a:rPr>
              <a:t>amet</a:t>
            </a:r>
            <a:r>
              <a:rPr lang="en-US" sz="1200" dirty="0">
                <a:latin typeface="Montserrat" pitchFamily="2" charset="77"/>
              </a:rPr>
              <a:t>, </a:t>
            </a:r>
            <a:r>
              <a:rPr lang="en-US" sz="1200" dirty="0" err="1">
                <a:latin typeface="Montserrat" pitchFamily="2" charset="77"/>
              </a:rPr>
              <a:t>consectetur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adipisicing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elit</a:t>
            </a:r>
            <a:r>
              <a:rPr lang="en-US" sz="1200" dirty="0">
                <a:latin typeface="Montserrat" pitchFamily="2" charset="77"/>
              </a:rPr>
              <a:t>, sed do </a:t>
            </a:r>
            <a:r>
              <a:rPr lang="en-US" sz="1200" dirty="0" err="1">
                <a:latin typeface="Montserrat" pitchFamily="2" charset="77"/>
              </a:rPr>
              <a:t>eiusmod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tempor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incididunt</a:t>
            </a:r>
            <a:r>
              <a:rPr lang="en-US" sz="1200" dirty="0">
                <a:latin typeface="Montserrat" pitchFamily="2" charset="77"/>
              </a:rPr>
              <a:t> </a:t>
            </a:r>
            <a:r>
              <a:rPr lang="en-US" sz="1200" dirty="0" err="1">
                <a:latin typeface="Montserrat" pitchFamily="2" charset="77"/>
              </a:rPr>
              <a:t>ut.</a:t>
            </a:r>
            <a:endParaRPr lang="en-US" sz="12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7578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C223B4A-B666-EE4F-A1A3-B72F48520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42" y="-136454"/>
            <a:ext cx="1560730" cy="16402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30000E-65D1-3E4F-93DB-5FD8944B2DE5}"/>
              </a:ext>
            </a:extLst>
          </p:cNvPr>
          <p:cNvSpPr txBox="1"/>
          <p:nvPr/>
        </p:nvSpPr>
        <p:spPr>
          <a:xfrm>
            <a:off x="3621507" y="3035935"/>
            <a:ext cx="3383281" cy="2893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dirty="0" err="1">
                <a:latin typeface="Montserrat" pitchFamily="2" charset="77"/>
              </a:rPr>
              <a:t>Texto</a:t>
            </a:r>
            <a:r>
              <a:rPr lang="en-US" sz="1400" dirty="0">
                <a:latin typeface="Montserrat" pitchFamily="2" charset="77"/>
              </a:rPr>
              <a:t> de </a:t>
            </a:r>
            <a:r>
              <a:rPr lang="en-US" sz="1400" dirty="0" err="1">
                <a:latin typeface="Montserrat" pitchFamily="2" charset="77"/>
              </a:rPr>
              <a:t>apoio</a:t>
            </a:r>
            <a:r>
              <a:rPr lang="en-US" sz="1400" dirty="0">
                <a:latin typeface="Montserrat" pitchFamily="2" charset="77"/>
              </a:rPr>
              <a:t>.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labore</a:t>
            </a:r>
            <a:r>
              <a:rPr lang="en-US" sz="1400" dirty="0">
                <a:latin typeface="Montserrat" pitchFamily="2" charset="77"/>
              </a:rPr>
              <a:t>. </a:t>
            </a:r>
            <a:r>
              <a:rPr lang="en-US" sz="1400" b="1" dirty="0">
                <a:latin typeface="Montserrat" pitchFamily="2" charset="77"/>
              </a:rPr>
              <a:t>Lorem ipsum dolor sit </a:t>
            </a:r>
            <a:r>
              <a:rPr lang="en-US" sz="1400" b="1" dirty="0" err="1">
                <a:latin typeface="Montserrat" pitchFamily="2" charset="77"/>
              </a:rPr>
              <a:t>amet</a:t>
            </a:r>
            <a:r>
              <a:rPr lang="en-US" sz="1400" b="1" dirty="0">
                <a:latin typeface="Montserrat" pitchFamily="2" charset="77"/>
              </a:rPr>
              <a:t>, magna lorem</a:t>
            </a:r>
            <a:r>
              <a:rPr lang="en-US" sz="1400" dirty="0">
                <a:latin typeface="Montserrat" pitchFamily="2" charset="77"/>
              </a:rPr>
              <a:t>.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ut.</a:t>
            </a:r>
            <a:r>
              <a:rPr lang="en-US" sz="1400" dirty="0">
                <a:latin typeface="Montserrat" pitchFamily="2" charset="77"/>
              </a:rPr>
              <a:t>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ut.</a:t>
            </a:r>
            <a:endParaRPr lang="en-US" sz="1400" dirty="0">
              <a:latin typeface="Montserra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147C20-BA0C-3740-B898-25F8E9909E72}"/>
              </a:ext>
            </a:extLst>
          </p:cNvPr>
          <p:cNvSpPr txBox="1"/>
          <p:nvPr/>
        </p:nvSpPr>
        <p:spPr>
          <a:xfrm>
            <a:off x="1487107" y="1076323"/>
            <a:ext cx="7435512" cy="190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000"/>
              </a:lnSpc>
            </a:pPr>
            <a:r>
              <a:rPr lang="en-US" sz="8000" spc="300" dirty="0">
                <a:solidFill>
                  <a:srgbClr val="FF6EC9"/>
                </a:solidFill>
                <a:latin typeface="Zuume Soft ExtraBold" pitchFamily="2" charset="77"/>
              </a:rPr>
              <a:t>INSIRA SUA CHAMADA DE TEXTO AQUI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A0E4B-8610-5349-8D8B-5FB46C3FCAAF}"/>
              </a:ext>
            </a:extLst>
          </p:cNvPr>
          <p:cNvSpPr txBox="1"/>
          <p:nvPr/>
        </p:nvSpPr>
        <p:spPr>
          <a:xfrm>
            <a:off x="1520792" y="3035935"/>
            <a:ext cx="1867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000" b="1" dirty="0">
                <a:solidFill>
                  <a:srgbClr val="082AB4"/>
                </a:solidFill>
                <a:latin typeface="Montserrat SemiBold" pitchFamily="2" charset="77"/>
              </a:rPr>
              <a:t>INSIRA SEU SUBTÍTULO AQUI.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2C5C64-34E6-9A46-8AEE-0969665241EB}"/>
              </a:ext>
            </a:extLst>
          </p:cNvPr>
          <p:cNvSpPr txBox="1"/>
          <p:nvPr/>
        </p:nvSpPr>
        <p:spPr>
          <a:xfrm>
            <a:off x="7230980" y="3035935"/>
            <a:ext cx="3383281" cy="2893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400" b="1" dirty="0" err="1">
                <a:latin typeface="Montserrat" pitchFamily="2" charset="77"/>
              </a:rPr>
              <a:t>Texto</a:t>
            </a:r>
            <a:r>
              <a:rPr lang="en-US" sz="1400" b="1" dirty="0">
                <a:latin typeface="Montserrat" pitchFamily="2" charset="77"/>
              </a:rPr>
              <a:t> de </a:t>
            </a:r>
            <a:r>
              <a:rPr lang="en-US" sz="1400" b="1" dirty="0" err="1">
                <a:latin typeface="Montserrat" pitchFamily="2" charset="77"/>
              </a:rPr>
              <a:t>apoio</a:t>
            </a:r>
            <a:r>
              <a:rPr lang="en-US" sz="1400" b="1" dirty="0">
                <a:latin typeface="Montserrat" pitchFamily="2" charset="77"/>
              </a:rPr>
              <a:t>. Lorem ipsum dolor sit </a:t>
            </a:r>
            <a:r>
              <a:rPr lang="en-US" sz="1400" b="1" dirty="0" err="1">
                <a:latin typeface="Montserrat" pitchFamily="2" charset="77"/>
              </a:rPr>
              <a:t>amet</a:t>
            </a:r>
            <a:r>
              <a:rPr lang="en-US" sz="1400" b="1" dirty="0">
                <a:latin typeface="Montserrat" pitchFamily="2" charset="77"/>
              </a:rPr>
              <a:t>, </a:t>
            </a:r>
            <a:r>
              <a:rPr lang="en-US" sz="1400" b="1" dirty="0" err="1">
                <a:latin typeface="Montserrat" pitchFamily="2" charset="77"/>
              </a:rPr>
              <a:t>consectetur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adipisicing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elit</a:t>
            </a:r>
            <a:r>
              <a:rPr lang="en-US" sz="1400" b="1" dirty="0">
                <a:latin typeface="Montserrat" pitchFamily="2" charset="77"/>
              </a:rPr>
              <a:t>, sed do </a:t>
            </a:r>
            <a:r>
              <a:rPr lang="en-US" sz="1400" b="1" dirty="0" err="1">
                <a:latin typeface="Montserrat" pitchFamily="2" charset="77"/>
              </a:rPr>
              <a:t>eiusmod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tempor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incididunt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ut</a:t>
            </a:r>
            <a:r>
              <a:rPr lang="en-US" sz="1400" b="1" dirty="0">
                <a:latin typeface="Montserrat" pitchFamily="2" charset="77"/>
              </a:rPr>
              <a:t> </a:t>
            </a:r>
            <a:r>
              <a:rPr lang="en-US" sz="1400" b="1" dirty="0" err="1">
                <a:latin typeface="Montserrat" pitchFamily="2" charset="77"/>
              </a:rPr>
              <a:t>labore</a:t>
            </a:r>
            <a:r>
              <a:rPr lang="en-US" sz="1400" b="1" dirty="0">
                <a:latin typeface="Montserrat" pitchFamily="2" charset="77"/>
              </a:rPr>
              <a:t>. </a:t>
            </a:r>
            <a:r>
              <a:rPr lang="en-US" sz="1400" dirty="0">
                <a:latin typeface="Montserrat" pitchFamily="2" charset="77"/>
              </a:rPr>
              <a:t>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magna lorem.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ut.</a:t>
            </a:r>
            <a:r>
              <a:rPr lang="en-US" sz="1400" dirty="0">
                <a:latin typeface="Montserrat" pitchFamily="2" charset="77"/>
              </a:rPr>
              <a:t> Lorem ipsum dolor sit </a:t>
            </a:r>
            <a:r>
              <a:rPr lang="en-US" sz="1400" dirty="0" err="1">
                <a:latin typeface="Montserrat" pitchFamily="2" charset="77"/>
              </a:rPr>
              <a:t>amet</a:t>
            </a:r>
            <a:r>
              <a:rPr lang="en-US" sz="1400" dirty="0">
                <a:latin typeface="Montserrat" pitchFamily="2" charset="77"/>
              </a:rPr>
              <a:t>, </a:t>
            </a:r>
            <a:r>
              <a:rPr lang="en-US" sz="1400" dirty="0" err="1">
                <a:latin typeface="Montserrat" pitchFamily="2" charset="77"/>
              </a:rPr>
              <a:t>consectetur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adipisicing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elit</a:t>
            </a:r>
            <a:r>
              <a:rPr lang="en-US" sz="1400" dirty="0">
                <a:latin typeface="Montserrat" pitchFamily="2" charset="77"/>
              </a:rPr>
              <a:t>, sed do </a:t>
            </a:r>
            <a:r>
              <a:rPr lang="en-US" sz="1400" dirty="0" err="1">
                <a:latin typeface="Montserrat" pitchFamily="2" charset="77"/>
              </a:rPr>
              <a:t>eiusmod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tempor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incididunt</a:t>
            </a:r>
            <a:r>
              <a:rPr lang="en-US" sz="1400" dirty="0">
                <a:latin typeface="Montserrat" pitchFamily="2" charset="77"/>
              </a:rPr>
              <a:t> </a:t>
            </a:r>
            <a:r>
              <a:rPr lang="en-US" sz="1400" dirty="0" err="1">
                <a:latin typeface="Montserrat" pitchFamily="2" charset="77"/>
              </a:rPr>
              <a:t>ut.</a:t>
            </a:r>
            <a:endParaRPr lang="en-US" sz="1400" dirty="0">
              <a:latin typeface="Montserrat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740CA9-E185-2B43-ADE3-6ACAB7741008}"/>
              </a:ext>
            </a:extLst>
          </p:cNvPr>
          <p:cNvSpPr txBox="1"/>
          <p:nvPr/>
        </p:nvSpPr>
        <p:spPr>
          <a:xfrm>
            <a:off x="6256422" y="2031071"/>
            <a:ext cx="2887578" cy="663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000" dirty="0">
                <a:solidFill>
                  <a:srgbClr val="FF6D28"/>
                </a:solidFill>
                <a:latin typeface="Gochi Hand" pitchFamily="2" charset="77"/>
              </a:rPr>
              <a:t>Caso </a:t>
            </a:r>
            <a:r>
              <a:rPr lang="en-US" sz="2000" dirty="0" err="1">
                <a:solidFill>
                  <a:srgbClr val="FF6D28"/>
                </a:solidFill>
                <a:latin typeface="Gochi Hand" pitchFamily="2" charset="77"/>
              </a:rPr>
              <a:t>tenha</a:t>
            </a:r>
            <a:r>
              <a:rPr lang="en-US" sz="2000" dirty="0">
                <a:solidFill>
                  <a:srgbClr val="FF6D28"/>
                </a:solidFill>
                <a:latin typeface="Gochi Hand" pitchFamily="2" charset="77"/>
              </a:rPr>
              <a:t> um </a:t>
            </a:r>
            <a:r>
              <a:rPr lang="en-US" sz="2000" dirty="0" err="1">
                <a:solidFill>
                  <a:srgbClr val="FF6D28"/>
                </a:solidFill>
                <a:latin typeface="Gochi Hand" pitchFamily="2" charset="77"/>
              </a:rPr>
              <a:t>destaque</a:t>
            </a:r>
            <a:r>
              <a:rPr lang="en-US" sz="2000" dirty="0">
                <a:solidFill>
                  <a:srgbClr val="FF6D28"/>
                </a:solidFill>
                <a:latin typeface="Gochi Hand" pitchFamily="2" charset="77"/>
              </a:rPr>
              <a:t> de </a:t>
            </a:r>
            <a:r>
              <a:rPr lang="en-US" sz="2000" dirty="0" err="1">
                <a:solidFill>
                  <a:srgbClr val="FF6D28"/>
                </a:solidFill>
                <a:latin typeface="Gochi Hand" pitchFamily="2" charset="77"/>
              </a:rPr>
              <a:t>texto</a:t>
            </a:r>
            <a:r>
              <a:rPr lang="en-US" sz="2000" dirty="0">
                <a:solidFill>
                  <a:srgbClr val="FF6D28"/>
                </a:solidFill>
                <a:latin typeface="Gochi Hand" pitchFamily="2" charset="77"/>
              </a:rPr>
              <a:t>, </a:t>
            </a:r>
            <a:r>
              <a:rPr lang="en-US" sz="2000" dirty="0" err="1">
                <a:solidFill>
                  <a:srgbClr val="FF6D28"/>
                </a:solidFill>
                <a:latin typeface="Gochi Hand" pitchFamily="2" charset="77"/>
              </a:rPr>
              <a:t>insira</a:t>
            </a:r>
            <a:r>
              <a:rPr lang="en-US" sz="2000" dirty="0">
                <a:solidFill>
                  <a:srgbClr val="FF6D28"/>
                </a:solidFill>
                <a:latin typeface="Gochi Hand" pitchFamily="2" charset="77"/>
              </a:rPr>
              <a:t> </a:t>
            </a:r>
            <a:r>
              <a:rPr lang="en-US" sz="2000" dirty="0" err="1">
                <a:solidFill>
                  <a:srgbClr val="FF6D28"/>
                </a:solidFill>
                <a:latin typeface="Gochi Hand" pitchFamily="2" charset="77"/>
              </a:rPr>
              <a:t>aqui</a:t>
            </a:r>
            <a:endParaRPr lang="en-US" sz="2000" dirty="0">
              <a:solidFill>
                <a:srgbClr val="FF6D28"/>
              </a:solidFill>
              <a:latin typeface="Gochi Hand" pitchFamily="2" charset="7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5F0BD64-1EE4-C94A-9EF1-AC6DD9B96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893" y="487168"/>
            <a:ext cx="1568985" cy="2139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75E091-26F5-0A41-B277-1E4BCC4B3F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01" y="4654046"/>
            <a:ext cx="2398027" cy="25513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FCD47AF-19B1-1847-A76D-DC19928D7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1836" y="5998945"/>
            <a:ext cx="14986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56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96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6C1DF4-4C6D-2544-A8BB-24D6E7BDB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751" y="4100835"/>
            <a:ext cx="1354761" cy="1130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E31D9D0-81AA-9845-B1D2-BF695CFA868F}"/>
              </a:ext>
            </a:extLst>
          </p:cNvPr>
          <p:cNvSpPr txBox="1"/>
          <p:nvPr/>
        </p:nvSpPr>
        <p:spPr>
          <a:xfrm>
            <a:off x="9801925" y="5176706"/>
            <a:ext cx="112746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  <a:latin typeface="Montserrat" pitchFamily="2" charset="77"/>
              </a:rPr>
              <a:t>@</a:t>
            </a:r>
            <a:r>
              <a:rPr lang="en-US" sz="1200" dirty="0" err="1">
                <a:solidFill>
                  <a:schemeClr val="bg1"/>
                </a:solidFill>
                <a:latin typeface="Montserrat" pitchFamily="2" charset="77"/>
              </a:rPr>
              <a:t>bomsaber</a:t>
            </a:r>
            <a:endParaRPr lang="en-US" sz="120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A21067-D40E-D648-A8DA-49330C22E710}"/>
              </a:ext>
            </a:extLst>
          </p:cNvPr>
          <p:cNvSpPr txBox="1"/>
          <p:nvPr/>
        </p:nvSpPr>
        <p:spPr>
          <a:xfrm>
            <a:off x="8239940" y="4033379"/>
            <a:ext cx="2473692" cy="106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  <a:spcAft>
                <a:spcPts val="500"/>
              </a:spcAft>
            </a:pPr>
            <a:r>
              <a:rPr lang="en-US" sz="1200" b="1" dirty="0">
                <a:solidFill>
                  <a:schemeClr val="bg1"/>
                </a:solidFill>
                <a:latin typeface="Montserrat" pitchFamily="2" charset="77"/>
              </a:rPr>
              <a:t>EQUIPE COMERCIAL</a:t>
            </a:r>
          </a:p>
          <a:p>
            <a:pPr>
              <a:lnSpc>
                <a:spcPts val="1800"/>
              </a:lnSpc>
            </a:pPr>
            <a:r>
              <a:rPr lang="en-US" sz="1200" dirty="0" err="1">
                <a:solidFill>
                  <a:schemeClr val="bg1"/>
                </a:solidFill>
                <a:latin typeface="Montserrat" pitchFamily="2" charset="77"/>
              </a:rPr>
              <a:t>www.bomsaber.com.br</a:t>
            </a:r>
            <a:endParaRPr lang="en-US" sz="1200" dirty="0">
              <a:solidFill>
                <a:schemeClr val="bg1"/>
              </a:solidFill>
              <a:latin typeface="Montserrat" pitchFamily="2" charset="77"/>
            </a:endParaRPr>
          </a:p>
          <a:p>
            <a:pPr>
              <a:lnSpc>
                <a:spcPts val="1800"/>
              </a:lnSpc>
            </a:pPr>
            <a:r>
              <a:rPr lang="en-US" sz="1200" dirty="0" err="1">
                <a:solidFill>
                  <a:schemeClr val="bg1"/>
                </a:solidFill>
                <a:latin typeface="Montserrat" pitchFamily="2" charset="77"/>
              </a:rPr>
              <a:t>contato@bomsaber.com</a:t>
            </a:r>
            <a:endParaRPr lang="en-US" sz="1200" dirty="0">
              <a:solidFill>
                <a:schemeClr val="bg1"/>
              </a:solidFill>
              <a:latin typeface="Montserrat" pitchFamily="2" charset="77"/>
            </a:endParaRPr>
          </a:p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  <a:latin typeface="Montserrat" pitchFamily="2" charset="77"/>
              </a:rPr>
              <a:t>+55 11 0000-0000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867804-3718-9C4A-A472-7578CDDCEDF4}"/>
              </a:ext>
            </a:extLst>
          </p:cNvPr>
          <p:cNvSpPr txBox="1"/>
          <p:nvPr/>
        </p:nvSpPr>
        <p:spPr>
          <a:xfrm>
            <a:off x="8475910" y="5176706"/>
            <a:ext cx="112746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1200" dirty="0">
                <a:solidFill>
                  <a:schemeClr val="bg1"/>
                </a:solidFill>
                <a:latin typeface="Montserrat" pitchFamily="2" charset="77"/>
              </a:rPr>
              <a:t>/</a:t>
            </a:r>
            <a:r>
              <a:rPr lang="en-US" sz="1200" dirty="0" err="1">
                <a:solidFill>
                  <a:schemeClr val="bg1"/>
                </a:solidFill>
                <a:latin typeface="Montserrat" pitchFamily="2" charset="77"/>
              </a:rPr>
              <a:t>bomsaber</a:t>
            </a:r>
            <a:endParaRPr lang="en-US" sz="1200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F31C11-2528-024C-9371-BB5239249C11}"/>
              </a:ext>
            </a:extLst>
          </p:cNvPr>
          <p:cNvSpPr txBox="1"/>
          <p:nvPr/>
        </p:nvSpPr>
        <p:spPr>
          <a:xfrm>
            <a:off x="1129931" y="2935541"/>
            <a:ext cx="7246728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en-US" sz="16600" spc="300" dirty="0" err="1">
                <a:solidFill>
                  <a:srgbClr val="FF6D28"/>
                </a:solidFill>
                <a:latin typeface="Zuume Soft ExtraBold" pitchFamily="2" charset="77"/>
              </a:rPr>
              <a:t>OBRIGADo</a:t>
            </a:r>
            <a:r>
              <a:rPr lang="en-US" sz="16600" spc="300" dirty="0">
                <a:solidFill>
                  <a:srgbClr val="FF6D28"/>
                </a:solidFill>
                <a:latin typeface="Zuume Soft ExtraBold" pitchFamily="2" charset="77"/>
              </a:rPr>
              <a:t>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892E00-DFD6-A04E-AA24-D9208BB26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5763" y="5220719"/>
            <a:ext cx="241300" cy="241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E8DB10-5930-4446-93A5-889DD304E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6659" y="5199526"/>
            <a:ext cx="127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85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492</Words>
  <Application>Microsoft Macintosh PowerPoint</Application>
  <PresentationFormat>Widescreen</PresentationFormat>
  <Paragraphs>31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Gochi Hand</vt:lpstr>
      <vt:lpstr>Montserrat</vt:lpstr>
      <vt:lpstr>Montserrat SemiBold</vt:lpstr>
      <vt:lpstr>Zuume Soft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39</cp:revision>
  <dcterms:created xsi:type="dcterms:W3CDTF">2021-02-24T21:35:09Z</dcterms:created>
  <dcterms:modified xsi:type="dcterms:W3CDTF">2021-02-25T19:52:24Z</dcterms:modified>
</cp:coreProperties>
</file>